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D6D"/>
    <a:srgbClr val="000000"/>
    <a:srgbClr val="1A1A1A"/>
    <a:srgbClr val="0101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0"/>
    <p:restoredTop sz="94667"/>
  </p:normalViewPr>
  <p:slideViewPr>
    <p:cSldViewPr snapToGrid="0" snapToObjects="1">
      <p:cViewPr>
        <p:scale>
          <a:sx n="92" d="100"/>
          <a:sy n="92" d="100"/>
        </p:scale>
        <p:origin x="10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A95B7-6CBB-DE42-81D9-DA70900F749C}" type="datetimeFigureOut">
              <a:rPr lang="en-US" smtClean="0"/>
              <a:t>7/28/17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37204-1D9C-064E-83BF-353E2159F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610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37204-1D9C-064E-83BF-353E2159FC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01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37204-1D9C-064E-83BF-353E2159FC5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66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0886B-E040-1846-A9F3-0D62142ED4B9}" type="datetimeFigureOut">
              <a:rPr lang="en-US" smtClean="0"/>
              <a:t>7/28/17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2D8-2233-334E-8F03-C9CB3EE8C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065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0886B-E040-1846-A9F3-0D62142ED4B9}" type="datetimeFigureOut">
              <a:rPr lang="en-US" smtClean="0"/>
              <a:t>7/28/17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2D8-2233-334E-8F03-C9CB3EE8C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3326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0886B-E040-1846-A9F3-0D62142ED4B9}" type="datetimeFigureOut">
              <a:rPr lang="en-US" smtClean="0"/>
              <a:t>7/28/17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2D8-2233-334E-8F03-C9CB3EE8C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455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0886B-E040-1846-A9F3-0D62142ED4B9}" type="datetimeFigureOut">
              <a:rPr lang="en-US" smtClean="0"/>
              <a:t>7/28/17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2D8-2233-334E-8F03-C9CB3EE8C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00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0886B-E040-1846-A9F3-0D62142ED4B9}" type="datetimeFigureOut">
              <a:rPr lang="en-US" smtClean="0"/>
              <a:t>7/28/17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2D8-2233-334E-8F03-C9CB3EE8C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056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0886B-E040-1846-A9F3-0D62142ED4B9}" type="datetimeFigureOut">
              <a:rPr lang="en-US" smtClean="0"/>
              <a:t>7/28/17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2D8-2233-334E-8F03-C9CB3EE8C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700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0886B-E040-1846-A9F3-0D62142ED4B9}" type="datetimeFigureOut">
              <a:rPr lang="en-US" smtClean="0"/>
              <a:t>7/28/17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2D8-2233-334E-8F03-C9CB3EE8C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86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0886B-E040-1846-A9F3-0D62142ED4B9}" type="datetimeFigureOut">
              <a:rPr lang="en-US" smtClean="0"/>
              <a:t>7/28/17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2D8-2233-334E-8F03-C9CB3EE8C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0886B-E040-1846-A9F3-0D62142ED4B9}" type="datetimeFigureOut">
              <a:rPr lang="en-US" smtClean="0"/>
              <a:t>7/28/17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2D8-2233-334E-8F03-C9CB3EE8C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14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0886B-E040-1846-A9F3-0D62142ED4B9}" type="datetimeFigureOut">
              <a:rPr lang="en-US" smtClean="0"/>
              <a:t>7/28/17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2D8-2233-334E-8F03-C9CB3EE8C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084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0886B-E040-1846-A9F3-0D62142ED4B9}" type="datetimeFigureOut">
              <a:rPr lang="en-US" smtClean="0"/>
              <a:t>7/28/17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2D8-2233-334E-8F03-C9CB3EE8C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7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CD0886B-E040-1846-A9F3-0D62142ED4B9}" type="datetimeFigureOut">
              <a:rPr lang="en-US" smtClean="0"/>
              <a:pPr/>
              <a:t>7/28/17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BFD92D8-2233-334E-8F03-C9CB3EE8C8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27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cognitive-services/en-us/speech-api" TargetMode="External"/><Relationship Id="rId4" Type="http://schemas.openxmlformats.org/officeDocument/2006/relationships/hyperlink" Target="https://xamarin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pi.ai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10101"/>
            </a:gs>
            <a:gs pos="100000">
              <a:srgbClr val="1A1A1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Trợ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ảo</a:t>
            </a:r>
            <a:r>
              <a:rPr lang="en-US" dirty="0" smtClean="0"/>
              <a:t> Mia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026920" y="6030119"/>
            <a:ext cx="9144000" cy="1655762"/>
          </a:xfrm>
        </p:spPr>
        <p:txBody>
          <a:bodyPr>
            <a:normAutofit/>
          </a:bodyPr>
          <a:lstStyle/>
          <a:p>
            <a:r>
              <a:rPr lang="en-US" sz="2800" dirty="0" err="1" smtClean="0"/>
              <a:t>Nguyễn</a:t>
            </a:r>
            <a:r>
              <a:rPr lang="en-US" sz="2800" dirty="0" smtClean="0"/>
              <a:t> </a:t>
            </a:r>
            <a:r>
              <a:rPr lang="en-US" sz="2800" dirty="0" err="1" smtClean="0"/>
              <a:t>Hoàng</a:t>
            </a:r>
            <a:r>
              <a:rPr lang="en-US" sz="2800" dirty="0" smtClean="0"/>
              <a:t> Trung - 8A3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22120"/>
            <a:ext cx="2255520" cy="225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774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89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Thông</a:t>
            </a:r>
            <a:r>
              <a:rPr lang="en-US" dirty="0" smtClean="0"/>
              <a:t> tin </a:t>
            </a:r>
            <a:r>
              <a:rPr lang="en-US" dirty="0" err="1" smtClean="0"/>
              <a:t>chung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lập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: C#</a:t>
            </a:r>
          </a:p>
          <a:p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hành</a:t>
            </a:r>
            <a:r>
              <a:rPr lang="en-US" dirty="0" smtClean="0"/>
              <a:t> </a:t>
            </a:r>
            <a:r>
              <a:rPr lang="en-US" dirty="0" err="1" smtClean="0"/>
              <a:t>hỗ</a:t>
            </a:r>
            <a:r>
              <a:rPr lang="en-US" dirty="0" smtClean="0"/>
              <a:t> </a:t>
            </a:r>
            <a:r>
              <a:rPr lang="en-US" dirty="0" err="1" smtClean="0"/>
              <a:t>trợ</a:t>
            </a:r>
            <a:r>
              <a:rPr lang="en-US" dirty="0" smtClean="0"/>
              <a:t>: Windows, iOS, Android</a:t>
            </a:r>
          </a:p>
          <a:p>
            <a:r>
              <a:rPr lang="en-US" dirty="0" err="1" smtClean="0"/>
              <a:t>Mã</a:t>
            </a:r>
            <a:r>
              <a:rPr lang="en-US" dirty="0" smtClean="0"/>
              <a:t> </a:t>
            </a:r>
            <a:r>
              <a:rPr lang="en-US" dirty="0" err="1" smtClean="0"/>
              <a:t>nguồn</a:t>
            </a:r>
            <a:r>
              <a:rPr lang="en-US" dirty="0" smtClean="0"/>
              <a:t> </a:t>
            </a:r>
            <a:r>
              <a:rPr lang="en-US" dirty="0" err="1" smtClean="0"/>
              <a:t>mở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en-US" dirty="0" smtClean="0"/>
          </a:p>
          <a:p>
            <a:pPr lvl="1"/>
            <a:r>
              <a:rPr lang="en-US" u="sng" dirty="0">
                <a:hlinkClick r:id="rId2"/>
              </a:rPr>
              <a:t>https://api.ai/</a:t>
            </a:r>
            <a:endParaRPr lang="en-US" dirty="0"/>
          </a:p>
          <a:p>
            <a:pPr lvl="1"/>
            <a:r>
              <a:rPr lang="en-US" u="sng" dirty="0">
                <a:hlinkClick r:id="rId3"/>
              </a:rPr>
              <a:t>https://www.microsoft.com/cognitive-services/en-us/speech-api</a:t>
            </a:r>
            <a:r>
              <a:rPr lang="en-US" dirty="0"/>
              <a:t> </a:t>
            </a:r>
          </a:p>
          <a:p>
            <a:pPr lvl="1"/>
            <a:r>
              <a:rPr lang="en-US" u="sng" dirty="0">
                <a:hlinkClick r:id="rId4"/>
              </a:rPr>
              <a:t>https://xamarin.com</a:t>
            </a:r>
            <a:r>
              <a:rPr lang="en-US" dirty="0" smtClean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114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Windows </a:t>
            </a:r>
            <a:r>
              <a:rPr lang="en-US" dirty="0" smtClean="0">
                <a:solidFill>
                  <a:srgbClr val="6D6D6D"/>
                </a:solidFill>
              </a:rPr>
              <a:t>iOS Android</a:t>
            </a:r>
            <a:endParaRPr lang="en-US" dirty="0">
              <a:solidFill>
                <a:srgbClr val="6D6D6D"/>
              </a:solidFill>
            </a:endParaRPr>
          </a:p>
        </p:txBody>
      </p:sp>
      <p:pic>
        <p:nvPicPr>
          <p:cNvPr id="7" name="Content Placeholder 6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512" y="1825625"/>
            <a:ext cx="6426976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9101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>
                <a:solidFill>
                  <a:srgbClr val="6D6D6D"/>
                </a:solidFill>
              </a:rPr>
              <a:t>Windows</a:t>
            </a:r>
            <a:r>
              <a:rPr lang="en-US" dirty="0" smtClean="0"/>
              <a:t> iOS</a:t>
            </a:r>
            <a:r>
              <a:rPr lang="en-US" dirty="0" smtClean="0">
                <a:solidFill>
                  <a:srgbClr val="6D6D6D"/>
                </a:solidFill>
              </a:rPr>
              <a:t> Android</a:t>
            </a:r>
            <a:endParaRPr lang="en-US" dirty="0">
              <a:solidFill>
                <a:srgbClr val="6D6D6D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680" y="1825625"/>
            <a:ext cx="6528639" cy="4351338"/>
          </a:xfrm>
        </p:spPr>
      </p:pic>
    </p:spTree>
    <p:extLst>
      <p:ext uri="{BB962C8B-B14F-4D97-AF65-F5344CB8AC3E}">
        <p14:creationId xmlns:p14="http://schemas.microsoft.com/office/powerpoint/2010/main" val="2020809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>
                <a:solidFill>
                  <a:srgbClr val="6D6D6D"/>
                </a:solidFill>
              </a:rPr>
              <a:t>Windows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6D6D6D"/>
                </a:solidFill>
              </a:rPr>
              <a:t>iOS </a:t>
            </a:r>
            <a:r>
              <a:rPr lang="en-US" dirty="0" smtClean="0"/>
              <a:t>Android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093" y="1690688"/>
            <a:ext cx="2747814" cy="4885004"/>
          </a:xfrm>
        </p:spPr>
      </p:pic>
    </p:spTree>
    <p:extLst>
      <p:ext uri="{BB962C8B-B14F-4D97-AF65-F5344CB8AC3E}">
        <p14:creationId xmlns:p14="http://schemas.microsoft.com/office/powerpoint/2010/main" val="629303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chính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:</a:t>
            </a:r>
          </a:p>
          <a:p>
            <a:pPr lvl="0"/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giọng</a:t>
            </a:r>
            <a:r>
              <a:rPr lang="en-US" dirty="0"/>
              <a:t> </a:t>
            </a:r>
            <a:r>
              <a:rPr lang="en-US" dirty="0" err="1"/>
              <a:t>nói</a:t>
            </a:r>
            <a:r>
              <a:rPr lang="en-US" dirty="0"/>
              <a:t>: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,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ngày</a:t>
            </a:r>
            <a:r>
              <a:rPr lang="en-US" dirty="0"/>
              <a:t> </a:t>
            </a:r>
            <a:r>
              <a:rPr lang="en-US" dirty="0" err="1"/>
              <a:t>giờ</a:t>
            </a:r>
            <a:r>
              <a:rPr lang="en-US" dirty="0"/>
              <a:t> </a:t>
            </a:r>
            <a:r>
              <a:rPr lang="vi-VN" dirty="0"/>
              <a:t>, tra cứu thông tin. </a:t>
            </a:r>
            <a:endParaRPr lang="en-US" dirty="0"/>
          </a:p>
          <a:p>
            <a:pPr lvl="0"/>
            <a:r>
              <a:rPr lang="vi-VN" dirty="0"/>
              <a:t>Tính toán toán </a:t>
            </a:r>
            <a:r>
              <a:rPr lang="vi-VN" dirty="0" smtClean="0"/>
              <a:t>học, vật lý học, hoá học, địa lý,.. </a:t>
            </a:r>
            <a:r>
              <a:rPr lang="vi-VN" dirty="0"/>
              <a:t>(tính giá trị biểu thức,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, </a:t>
            </a:r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 smtClean="0"/>
              <a:t>thị</a:t>
            </a:r>
            <a:r>
              <a:rPr lang="en-US" dirty="0" smtClean="0"/>
              <a:t>,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, </a:t>
            </a:r>
            <a:r>
              <a:rPr lang="en-US" dirty="0" err="1" smtClean="0"/>
              <a:t>cân</a:t>
            </a:r>
            <a:r>
              <a:rPr lang="en-US" dirty="0" smtClean="0"/>
              <a:t> </a:t>
            </a:r>
            <a:r>
              <a:rPr lang="en-US" dirty="0" err="1" smtClean="0"/>
              <a:t>băng</a:t>
            </a:r>
            <a:r>
              <a:rPr lang="en-US" dirty="0" smtClean="0"/>
              <a:t> </a:t>
            </a:r>
            <a:r>
              <a:rPr lang="en-US" dirty="0" err="1" smtClean="0"/>
              <a:t>phương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hoá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, </a:t>
            </a:r>
            <a:r>
              <a:rPr lang="en-US" dirty="0" err="1" smtClean="0"/>
              <a:t>tra</a:t>
            </a:r>
            <a:r>
              <a:rPr lang="en-US" dirty="0" smtClean="0"/>
              <a:t> </a:t>
            </a:r>
            <a:r>
              <a:rPr lang="en-US" dirty="0" err="1" smtClean="0"/>
              <a:t>cứu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1 </a:t>
            </a:r>
            <a:r>
              <a:rPr lang="en-US" dirty="0" err="1" smtClean="0"/>
              <a:t>địa</a:t>
            </a:r>
            <a:r>
              <a:rPr lang="en-US" dirty="0" smtClean="0"/>
              <a:t> </a:t>
            </a:r>
            <a:r>
              <a:rPr lang="en-US" dirty="0" err="1" smtClean="0"/>
              <a:t>danh</a:t>
            </a:r>
            <a:r>
              <a:rPr lang="en-US" dirty="0" smtClean="0"/>
              <a:t> </a:t>
            </a:r>
            <a:r>
              <a:rPr lang="en-US" dirty="0" err="1" smtClean="0"/>
              <a:t>cụ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,..). </a:t>
            </a:r>
          </a:p>
          <a:p>
            <a:pPr lvl="0"/>
            <a:r>
              <a:rPr lang="en-US" dirty="0" err="1" smtClean="0"/>
              <a:t>Nhắc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theo</a:t>
            </a:r>
            <a:r>
              <a:rPr lang="en-US" dirty="0" smtClean="0"/>
              <a:t> </a:t>
            </a: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gian</a:t>
            </a:r>
            <a:endParaRPr lang="en-US" dirty="0" smtClean="0"/>
          </a:p>
          <a:p>
            <a:pPr lvl="0"/>
            <a:r>
              <a:rPr lang="en-US" dirty="0" err="1" smtClean="0"/>
              <a:t>Trò</a:t>
            </a:r>
            <a:r>
              <a:rPr lang="en-US" dirty="0" smtClean="0"/>
              <a:t> </a:t>
            </a:r>
            <a:r>
              <a:rPr lang="en-US" dirty="0" err="1"/>
              <a:t>chuyện</a:t>
            </a:r>
            <a:r>
              <a:rPr lang="en-US" dirty="0"/>
              <a:t> </a:t>
            </a:r>
            <a:r>
              <a:rPr lang="en-US" dirty="0" err="1"/>
              <a:t>vui</a:t>
            </a:r>
            <a:r>
              <a:rPr lang="en-US" dirty="0"/>
              <a:t> </a:t>
            </a:r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92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</a:t>
            </a: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endParaRPr lang="en-US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31" b="10231"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 err="1" smtClean="0"/>
              <a:t>Nhắc</a:t>
            </a:r>
            <a:r>
              <a:rPr lang="en-US" sz="2400" dirty="0" smtClean="0"/>
              <a:t> </a:t>
            </a:r>
            <a:r>
              <a:rPr lang="en-US" sz="2400" dirty="0" err="1" smtClean="0"/>
              <a:t>việc</a:t>
            </a:r>
            <a:endParaRPr lang="en-US" sz="24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839788" y="6356350"/>
            <a:ext cx="10515600" cy="39497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6D6D6D"/>
                </a:solidFill>
              </a:rPr>
              <a:t>* </a:t>
            </a:r>
            <a:r>
              <a:rPr lang="en-US" dirty="0" err="1" smtClean="0">
                <a:solidFill>
                  <a:srgbClr val="6D6D6D"/>
                </a:solidFill>
              </a:rPr>
              <a:t>Hình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ảnh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chỉ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mang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tính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chất</a:t>
            </a:r>
            <a:r>
              <a:rPr lang="en-US" dirty="0" smtClean="0">
                <a:solidFill>
                  <a:srgbClr val="6D6D6D"/>
                </a:solidFill>
              </a:rPr>
              <a:t> minh </a:t>
            </a:r>
            <a:r>
              <a:rPr lang="en-US" dirty="0" err="1" smtClean="0">
                <a:solidFill>
                  <a:srgbClr val="6D6D6D"/>
                </a:solidFill>
              </a:rPr>
              <a:t>hoạ</a:t>
            </a:r>
            <a:r>
              <a:rPr lang="en-US" dirty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cho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giao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diện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phần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mềm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trên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thiết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bị</a:t>
            </a:r>
            <a:r>
              <a:rPr lang="en-US" dirty="0" smtClean="0">
                <a:solidFill>
                  <a:srgbClr val="6D6D6D"/>
                </a:solidFill>
              </a:rPr>
              <a:t> iPhone 6.  </a:t>
            </a:r>
            <a:r>
              <a:rPr lang="en-US" dirty="0" err="1" smtClean="0">
                <a:solidFill>
                  <a:srgbClr val="6D6D6D"/>
                </a:solidFill>
              </a:rPr>
              <a:t>Giao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diện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có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thể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hơi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khác</a:t>
            </a:r>
            <a:r>
              <a:rPr lang="en-US" dirty="0" smtClean="0">
                <a:solidFill>
                  <a:srgbClr val="6D6D6D"/>
                </a:solidFill>
              </a:rPr>
              <a:t>  </a:t>
            </a:r>
            <a:r>
              <a:rPr lang="en-US" dirty="0" err="1" smtClean="0">
                <a:solidFill>
                  <a:srgbClr val="6D6D6D"/>
                </a:solidFill>
              </a:rPr>
              <a:t>trên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các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thiết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bị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khác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nhau</a:t>
            </a:r>
            <a:r>
              <a:rPr lang="en-US" dirty="0" smtClean="0">
                <a:solidFill>
                  <a:srgbClr val="6D6D6D"/>
                </a:solidFill>
              </a:rPr>
              <a:t>.</a:t>
            </a:r>
            <a:endParaRPr lang="en-US" dirty="0">
              <a:solidFill>
                <a:srgbClr val="6D6D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605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</a:t>
            </a: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 err="1" smtClean="0"/>
              <a:t>Xem</a:t>
            </a:r>
            <a:r>
              <a:rPr lang="en-US" sz="2400" dirty="0" smtClean="0"/>
              <a:t> </a:t>
            </a:r>
            <a:r>
              <a:rPr lang="en-US" sz="2400" dirty="0" err="1" smtClean="0"/>
              <a:t>thời</a:t>
            </a:r>
            <a:r>
              <a:rPr lang="en-US" sz="2400" dirty="0" smtClean="0"/>
              <a:t> </a:t>
            </a:r>
            <a:r>
              <a:rPr lang="en-US" sz="2400" dirty="0" err="1" smtClean="0"/>
              <a:t>tiết</a:t>
            </a:r>
            <a:endParaRPr lang="en-US" sz="24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839788" y="6356350"/>
            <a:ext cx="10515600" cy="39497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6D6D6D"/>
                </a:solidFill>
              </a:rPr>
              <a:t>* </a:t>
            </a:r>
            <a:r>
              <a:rPr lang="en-US" dirty="0" err="1" smtClean="0">
                <a:solidFill>
                  <a:srgbClr val="6D6D6D"/>
                </a:solidFill>
              </a:rPr>
              <a:t>Hình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ảnh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chỉ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mang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tính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chất</a:t>
            </a:r>
            <a:r>
              <a:rPr lang="en-US" dirty="0" smtClean="0">
                <a:solidFill>
                  <a:srgbClr val="6D6D6D"/>
                </a:solidFill>
              </a:rPr>
              <a:t> minh </a:t>
            </a:r>
            <a:r>
              <a:rPr lang="en-US" dirty="0" err="1" smtClean="0">
                <a:solidFill>
                  <a:srgbClr val="6D6D6D"/>
                </a:solidFill>
              </a:rPr>
              <a:t>hoạ</a:t>
            </a:r>
            <a:r>
              <a:rPr lang="en-US" dirty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cho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giao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diện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phần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mềm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trên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thiết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bị</a:t>
            </a:r>
            <a:r>
              <a:rPr lang="en-US" dirty="0" smtClean="0">
                <a:solidFill>
                  <a:srgbClr val="6D6D6D"/>
                </a:solidFill>
              </a:rPr>
              <a:t> iPhone 6.  </a:t>
            </a:r>
            <a:r>
              <a:rPr lang="en-US" dirty="0" err="1" smtClean="0">
                <a:solidFill>
                  <a:srgbClr val="6D6D6D"/>
                </a:solidFill>
              </a:rPr>
              <a:t>Giao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diện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có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thể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hơi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khác</a:t>
            </a:r>
            <a:r>
              <a:rPr lang="en-US" dirty="0" smtClean="0">
                <a:solidFill>
                  <a:srgbClr val="6D6D6D"/>
                </a:solidFill>
              </a:rPr>
              <a:t>  </a:t>
            </a:r>
            <a:r>
              <a:rPr lang="en-US" dirty="0" err="1" smtClean="0">
                <a:solidFill>
                  <a:srgbClr val="6D6D6D"/>
                </a:solidFill>
              </a:rPr>
              <a:t>trên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các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thiết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bị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khác</a:t>
            </a:r>
            <a:r>
              <a:rPr lang="en-US" dirty="0" smtClean="0">
                <a:solidFill>
                  <a:srgbClr val="6D6D6D"/>
                </a:solidFill>
              </a:rPr>
              <a:t> </a:t>
            </a:r>
            <a:r>
              <a:rPr lang="en-US" dirty="0" err="1" smtClean="0">
                <a:solidFill>
                  <a:srgbClr val="6D6D6D"/>
                </a:solidFill>
              </a:rPr>
              <a:t>nhau</a:t>
            </a:r>
            <a:r>
              <a:rPr lang="en-US" dirty="0" smtClean="0">
                <a:solidFill>
                  <a:srgbClr val="6D6D6D"/>
                </a:solidFill>
              </a:rPr>
              <a:t>.</a:t>
            </a:r>
            <a:endParaRPr lang="en-US" dirty="0">
              <a:solidFill>
                <a:srgbClr val="6D6D6D"/>
              </a:solidFill>
            </a:endParaRP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0" r="778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93134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Hướng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tương</a:t>
            </a:r>
            <a:r>
              <a:rPr lang="en-US" dirty="0" smtClean="0"/>
              <a:t> </a:t>
            </a:r>
            <a:r>
              <a:rPr lang="en-US" dirty="0" err="1" smtClean="0"/>
              <a:t>lai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lvl="0"/>
            <a:r>
              <a:rPr lang="en-US" i="1" dirty="0" err="1"/>
              <a:t>Tích</a:t>
            </a:r>
            <a:r>
              <a:rPr lang="en-US" i="1" dirty="0"/>
              <a:t> </a:t>
            </a:r>
            <a:r>
              <a:rPr lang="en-US" i="1" dirty="0" err="1"/>
              <a:t>hợp</a:t>
            </a:r>
            <a:r>
              <a:rPr lang="en-US" i="1" dirty="0"/>
              <a:t> </a:t>
            </a:r>
            <a:r>
              <a:rPr lang="en-US" i="1" dirty="0" err="1"/>
              <a:t>hệ</a:t>
            </a:r>
            <a:r>
              <a:rPr lang="en-US" i="1" dirty="0"/>
              <a:t> </a:t>
            </a:r>
            <a:r>
              <a:rPr lang="en-US" i="1" dirty="0" err="1"/>
              <a:t>thống</a:t>
            </a:r>
            <a:r>
              <a:rPr lang="en-US" i="1" dirty="0"/>
              <a:t> </a:t>
            </a:r>
            <a:r>
              <a:rPr lang="en-US" i="1" dirty="0" err="1"/>
              <a:t>để</a:t>
            </a:r>
            <a:r>
              <a:rPr lang="en-US" i="1" dirty="0"/>
              <a:t> </a:t>
            </a:r>
            <a:r>
              <a:rPr lang="en-US" i="1" dirty="0" err="1"/>
              <a:t>điều</a:t>
            </a:r>
            <a:r>
              <a:rPr lang="en-US" i="1" dirty="0"/>
              <a:t> </a:t>
            </a:r>
            <a:r>
              <a:rPr lang="en-US" i="1" dirty="0" err="1"/>
              <a:t>khiển</a:t>
            </a:r>
            <a:r>
              <a:rPr lang="en-US" i="1" dirty="0"/>
              <a:t> </a:t>
            </a:r>
            <a:r>
              <a:rPr lang="en-US" i="1" dirty="0" err="1"/>
              <a:t>nhà</a:t>
            </a:r>
            <a:r>
              <a:rPr lang="en-US" i="1" dirty="0"/>
              <a:t> </a:t>
            </a:r>
            <a:r>
              <a:rPr lang="en-US" i="1" dirty="0" err="1"/>
              <a:t>thông</a:t>
            </a:r>
            <a:r>
              <a:rPr lang="en-US" i="1" dirty="0"/>
              <a:t> minh</a:t>
            </a:r>
            <a:endParaRPr lang="en-US" dirty="0"/>
          </a:p>
          <a:p>
            <a:pPr lvl="0"/>
            <a:r>
              <a:rPr lang="en-US" i="1" dirty="0" err="1"/>
              <a:t>Mở</a:t>
            </a:r>
            <a:r>
              <a:rPr lang="en-US" i="1" dirty="0"/>
              <a:t> </a:t>
            </a:r>
            <a:r>
              <a:rPr lang="en-US" i="1" dirty="0" err="1"/>
              <a:t>rộng</a:t>
            </a:r>
            <a:r>
              <a:rPr lang="en-US" i="1" dirty="0"/>
              <a:t> </a:t>
            </a:r>
            <a:r>
              <a:rPr lang="en-US" i="1" dirty="0" err="1"/>
              <a:t>việc</a:t>
            </a:r>
            <a:r>
              <a:rPr lang="en-US" i="1" dirty="0"/>
              <a:t> </a:t>
            </a:r>
            <a:r>
              <a:rPr lang="en-US" i="1" dirty="0" err="1"/>
              <a:t>tìm</a:t>
            </a:r>
            <a:r>
              <a:rPr lang="en-US" i="1" dirty="0"/>
              <a:t> </a:t>
            </a:r>
            <a:r>
              <a:rPr lang="en-US" i="1" dirty="0" err="1"/>
              <a:t>kiếm</a:t>
            </a:r>
            <a:r>
              <a:rPr lang="en-US" i="1" dirty="0"/>
              <a:t> </a:t>
            </a:r>
            <a:r>
              <a:rPr lang="en-US" i="1" dirty="0" err="1"/>
              <a:t>trên</a:t>
            </a:r>
            <a:r>
              <a:rPr lang="en-US" i="1" dirty="0"/>
              <a:t> Internet </a:t>
            </a:r>
            <a:r>
              <a:rPr lang="en-US" i="1" dirty="0" err="1"/>
              <a:t>và</a:t>
            </a:r>
            <a:r>
              <a:rPr lang="en-US" i="1" dirty="0"/>
              <a:t> </a:t>
            </a:r>
            <a:r>
              <a:rPr lang="en-US" i="1" dirty="0" err="1"/>
              <a:t>các</a:t>
            </a:r>
            <a:r>
              <a:rPr lang="en-US" i="1" dirty="0"/>
              <a:t> </a:t>
            </a:r>
            <a:r>
              <a:rPr lang="en-US" i="1" dirty="0" err="1"/>
              <a:t>tài</a:t>
            </a:r>
            <a:r>
              <a:rPr lang="en-US" i="1" dirty="0"/>
              <a:t> </a:t>
            </a:r>
            <a:r>
              <a:rPr lang="en-US" i="1" dirty="0" err="1"/>
              <a:t>nguyên</a:t>
            </a:r>
            <a:r>
              <a:rPr lang="en-US" i="1" dirty="0"/>
              <a:t> </a:t>
            </a:r>
            <a:r>
              <a:rPr lang="en-US" i="1" dirty="0" err="1"/>
              <a:t>trên</a:t>
            </a:r>
            <a:r>
              <a:rPr lang="en-US" i="1" dirty="0"/>
              <a:t> </a:t>
            </a:r>
            <a:r>
              <a:rPr lang="en-US" i="1" dirty="0" err="1"/>
              <a:t>máy</a:t>
            </a:r>
            <a:r>
              <a:rPr lang="en-US" i="1" dirty="0"/>
              <a:t> </a:t>
            </a:r>
            <a:r>
              <a:rPr lang="en-US" i="1" dirty="0" err="1" smtClean="0"/>
              <a:t>tính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1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275</Words>
  <Application>Microsoft Macintosh PowerPoint</Application>
  <PresentationFormat>Widescreen</PresentationFormat>
  <Paragraphs>29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Trợ lý ảo Mia</vt:lpstr>
      <vt:lpstr>Thông tin chung</vt:lpstr>
      <vt:lpstr>Windows iOS Android</vt:lpstr>
      <vt:lpstr>Windows iOS Android</vt:lpstr>
      <vt:lpstr>Windows iOS Android</vt:lpstr>
      <vt:lpstr>Tính năng chính</vt:lpstr>
      <vt:lpstr>Một số hình ảnh về chức năng của phần mềm</vt:lpstr>
      <vt:lpstr>Một số hình ảnh về chức năng của phần mềm</vt:lpstr>
      <vt:lpstr>Hướng phát triển phần mềm trong tương lai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Mia</dc:title>
  <dc:creator>Trung Nguyen</dc:creator>
  <cp:lastModifiedBy>Trung Nguyen</cp:lastModifiedBy>
  <cp:revision>8</cp:revision>
  <dcterms:created xsi:type="dcterms:W3CDTF">2017-07-28T03:05:54Z</dcterms:created>
  <dcterms:modified xsi:type="dcterms:W3CDTF">2017-07-28T14:15:03Z</dcterms:modified>
</cp:coreProperties>
</file>

<file path=docProps/thumbnail.jpeg>
</file>